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4"/>
  </p:sldMasterIdLst>
  <p:sldIdLst>
    <p:sldId id="257" r:id="rId5"/>
    <p:sldId id="261" r:id="rId6"/>
    <p:sldId id="263" r:id="rId7"/>
    <p:sldId id="259" r:id="rId8"/>
    <p:sldId id="260" r:id="rId9"/>
    <p:sldId id="262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 autoAdjust="0"/>
    <p:restoredTop sz="94619" autoAdjust="0"/>
  </p:normalViewPr>
  <p:slideViewPr>
    <p:cSldViewPr snapToGrid="0">
      <p:cViewPr>
        <p:scale>
          <a:sx n="93" d="100"/>
          <a:sy n="93" d="100"/>
        </p:scale>
        <p:origin x="9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A0C0817-A112-4847-8014-A94B7D2A4EA3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456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19810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64113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62404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67342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14135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6626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1136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08215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10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46AA-F36E-4540-911D-FFFC0A0EF24A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431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451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6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554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759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2A6-918A-48BD-8CB9-CA713993B0EA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340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CE86-875F-4587-BCF6-FA054AFC0D53}" type="datetime1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185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6FA2B21-3FCD-4721-B95C-427943F61125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53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B347087-DEE1-4F23-8486-A2690AA19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BB81AE-EE4A-4AA4-8941-104B6C943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3" r="1" b="1"/>
          <a:stretch/>
        </p:blipFill>
        <p:spPr>
          <a:xfrm>
            <a:off x="486138" y="488137"/>
            <a:ext cx="11227442" cy="588329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AA791FC-1AEF-4561-93B5-6B9E981BB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21280" y="3594428"/>
            <a:ext cx="69494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AAA2202F-2A68-464D-8E53-CEBE9303D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B129734-DF6D-46B8-A0E0-4F178B3AD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20" name="Rounded Rectangle 21">
              <a:extLst>
                <a:ext uri="{FF2B5EF4-FFF2-40B4-BE49-F238E27FC236}">
                  <a16:creationId xmlns:a16="http://schemas.microsoft.com/office/drawing/2014/main" id="{6A986578-4991-4E9B-94B7-056F6B09B7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57D0097-ACF2-46A6-804C-C5D55A188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22" name="Rounded Rectangle 27">
              <a:extLst>
                <a:ext uri="{FF2B5EF4-FFF2-40B4-BE49-F238E27FC236}">
                  <a16:creationId xmlns:a16="http://schemas.microsoft.com/office/drawing/2014/main" id="{A71DA5EB-109A-4C2F-A093-7E5F6490B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A85B8CE-EB01-4DD0-8B39-D413503D7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4403" y="1113698"/>
            <a:ext cx="8229600" cy="2345264"/>
          </a:xfrm>
        </p:spPr>
        <p:txBody>
          <a:bodyPr>
            <a:normAutofit/>
          </a:bodyPr>
          <a:lstStyle/>
          <a:p>
            <a:r>
              <a:rPr lang="en-US" sz="7200">
                <a:solidFill>
                  <a:schemeClr val="bg1"/>
                </a:solidFill>
              </a:rPr>
              <a:t>Shark tank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3003" y="3729894"/>
            <a:ext cx="7772400" cy="132080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419">
                <a:solidFill>
                  <a:schemeClr val="bg1"/>
                </a:solidFill>
              </a:rPr>
              <a:t>B</a:t>
            </a:r>
            <a:r>
              <a:rPr lang="en-US">
                <a:solidFill>
                  <a:schemeClr val="bg1"/>
                </a:solidFill>
              </a:rPr>
              <a:t>y: Jeronimo Carrascal</a:t>
            </a:r>
          </a:p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9B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575D7A7-3C36-4508-9BC6-70A93BD3C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C964A0D-06B7-4C16-AC9F-20ADDA805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703F5C-55DF-45CD-BC3F-3BE8F1033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C7134F-70F9-4826-A97E-9B39AEA08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9351E73-B6DD-4B56-8EE9-C16B5711C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446D0E-6531-40B7-A182-FB8602439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59C2C63-D709-4949-9465-29A52CBED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FD2038-15D6-4003-8350-AFEC394EE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920" y="1399880"/>
            <a:ext cx="7808159" cy="41039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CF519C2-F6BE-41BE-A50E-54B98359C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767AD93-AD3E-4C62-97D5-E54E14B2E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23" name="Rounded Rectangle 17">
              <a:extLst>
                <a:ext uri="{FF2B5EF4-FFF2-40B4-BE49-F238E27FC236}">
                  <a16:creationId xmlns:a16="http://schemas.microsoft.com/office/drawing/2014/main" id="{AA443E8D-EC07-4B8F-B370-2A1153F350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41F0AA1-D12D-4FDB-BF66-D9398ED93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5" name="Rounded Rectangle 20">
              <a:extLst>
                <a:ext uri="{FF2B5EF4-FFF2-40B4-BE49-F238E27FC236}">
                  <a16:creationId xmlns:a16="http://schemas.microsoft.com/office/drawing/2014/main" id="{E2B949DE-0178-4942-80DE-811C1AA4F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84AA86D-EAE1-4E3F-A54C-7F1E390B6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039ED-FA91-4D41-8F3E-81D1D59E7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398" y="1871131"/>
            <a:ext cx="6815669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Main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32DAD-74CA-4EB5-980C-265158834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2398" y="3657597"/>
            <a:ext cx="6815669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100" dirty="0">
                <a:solidFill>
                  <a:schemeClr val="bg1"/>
                </a:solidFill>
              </a:rPr>
              <a:t>we can construct each other; we are all the same inside. Religion is in all of us.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772CE55-4C36-44F1-A9BD-379BEB843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644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B1B69-4D93-41B3-9B67-E98AF148C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01670"/>
          </a:xfrm>
        </p:spPr>
        <p:txBody>
          <a:bodyPr/>
          <a:lstStyle/>
          <a:p>
            <a:r>
              <a:rPr lang="en-US" dirty="0"/>
              <a:t>Main object (Archival Object)</a:t>
            </a:r>
          </a:p>
        </p:txBody>
      </p:sp>
      <p:pic>
        <p:nvPicPr>
          <p:cNvPr id="5" name="Content Placeholder 4" descr="A picture containing grass, standing, sitting, ball&#10;&#10;Description automatically generated">
            <a:extLst>
              <a:ext uri="{FF2B5EF4-FFF2-40B4-BE49-F238E27FC236}">
                <a16:creationId xmlns:a16="http://schemas.microsoft.com/office/drawing/2014/main" id="{BC9DC21E-A467-4700-B9B9-5AFEE9AE35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4322" y="1938696"/>
            <a:ext cx="3144632" cy="4190873"/>
          </a:xfrm>
        </p:spPr>
      </p:pic>
    </p:spTree>
    <p:extLst>
      <p:ext uri="{BB962C8B-B14F-4D97-AF65-F5344CB8AC3E}">
        <p14:creationId xmlns:p14="http://schemas.microsoft.com/office/powerpoint/2010/main" val="2865697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99975-E273-4C48-A2E3-00C7FE19E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References (Archival/ Concept)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E5D0-8CC9-4D5D-901A-710953406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Gregorio Vazquez, Religious painter (1638-1711), Inspired many paints like, “La muerte de San Jose”</a:t>
            </a:r>
          </a:p>
          <a:p>
            <a:r>
              <a:rPr lang="en-US" dirty="0"/>
              <a:t>Luis Caballero (Contemporary artist)</a:t>
            </a:r>
            <a:endParaRPr lang="en-US" dirty="0">
              <a:solidFill>
                <a:srgbClr val="444444"/>
              </a:solidFill>
              <a:latin typeface="Conv_Roboto-Regular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074887-AD60-4674-B7B8-23668284D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342" y="3891356"/>
            <a:ext cx="3741119" cy="18751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F6A777-FC12-41C7-B87E-01DFF8128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167" y="3247794"/>
            <a:ext cx="4409430" cy="26725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728082-0E87-423F-AAAD-43106F8ECB41}"/>
              </a:ext>
            </a:extLst>
          </p:cNvPr>
          <p:cNvSpPr txBox="1"/>
          <p:nvPr/>
        </p:nvSpPr>
        <p:spPr>
          <a:xfrm>
            <a:off x="1755829" y="5790642"/>
            <a:ext cx="45327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050" dirty="0"/>
              <a:t>1974, Luis Caballero</a:t>
            </a:r>
            <a:endParaRPr lang="en-US" sz="10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81C72C-FE86-422E-9F61-F60C3943EF44}"/>
              </a:ext>
            </a:extLst>
          </p:cNvPr>
          <p:cNvSpPr txBox="1"/>
          <p:nvPr/>
        </p:nvSpPr>
        <p:spPr>
          <a:xfrm>
            <a:off x="6522142" y="5875868"/>
            <a:ext cx="44094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100" dirty="0"/>
              <a:t>1673, Gregorio Vásquez, “El Juicio Final”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81558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B727F-E595-45D7-9388-F52C8609D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References (Body and Space)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C63CA-48E4-4B95-8AFD-4921E89AA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dirty="0"/>
              <a:t>Annette </a:t>
            </a:r>
            <a:r>
              <a:rPr lang="es-419" dirty="0" err="1"/>
              <a:t>Messager</a:t>
            </a:r>
            <a:r>
              <a:rPr lang="es-419" dirty="0"/>
              <a:t>, 2018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532F08-19CC-4205-9ABE-E4E4AA0D4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048" y="2625635"/>
            <a:ext cx="4416883" cy="331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99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8CC63-3A6A-4617-A824-3C2F38AC2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Sketch: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CE90AE5-961F-4E52-AEAD-6407275474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4341211" y="1954130"/>
            <a:ext cx="3509578" cy="4679438"/>
          </a:xfrm>
        </p:spPr>
      </p:pic>
    </p:spTree>
    <p:extLst>
      <p:ext uri="{BB962C8B-B14F-4D97-AF65-F5344CB8AC3E}">
        <p14:creationId xmlns:p14="http://schemas.microsoft.com/office/powerpoint/2010/main" val="3375374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826EB-14D1-45AC-A256-58CF33375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err="1"/>
              <a:t>Objective</a:t>
            </a:r>
            <a:r>
              <a:rPr lang="es-419" dirty="0"/>
              <a:t>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827D3-4A37-4C6E-AA14-A99BDB7DF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dirty="0"/>
              <a:t>I </a:t>
            </a:r>
            <a:r>
              <a:rPr lang="es-419" dirty="0" err="1"/>
              <a:t>want</a:t>
            </a:r>
            <a:r>
              <a:rPr lang="es-419" dirty="0"/>
              <a:t> </a:t>
            </a:r>
            <a:r>
              <a:rPr lang="es-419" dirty="0" err="1"/>
              <a:t>to</a:t>
            </a:r>
            <a:r>
              <a:rPr lang="es-419" dirty="0"/>
              <a:t> </a:t>
            </a:r>
            <a:r>
              <a:rPr lang="es-419" dirty="0" err="1"/>
              <a:t>represent</a:t>
            </a:r>
            <a:r>
              <a:rPr lang="es-419" dirty="0"/>
              <a:t> the </a:t>
            </a:r>
            <a:r>
              <a:rPr lang="es-419" dirty="0" err="1"/>
              <a:t>same</a:t>
            </a:r>
            <a:r>
              <a:rPr lang="es-419" dirty="0"/>
              <a:t> unión </a:t>
            </a:r>
            <a:r>
              <a:rPr lang="es-419" dirty="0" err="1"/>
              <a:t>that</a:t>
            </a:r>
            <a:r>
              <a:rPr lang="es-419" dirty="0"/>
              <a:t> </a:t>
            </a:r>
            <a:r>
              <a:rPr lang="es-419" dirty="0" err="1"/>
              <a:t>this</a:t>
            </a:r>
            <a:r>
              <a:rPr lang="es-419" dirty="0"/>
              <a:t> </a:t>
            </a:r>
            <a:r>
              <a:rPr lang="es-419" dirty="0" err="1"/>
              <a:t>virgin</a:t>
            </a:r>
            <a:r>
              <a:rPr lang="es-419" dirty="0"/>
              <a:t> </a:t>
            </a:r>
            <a:r>
              <a:rPr lang="es-419" dirty="0" err="1"/>
              <a:t>brough</a:t>
            </a:r>
            <a:r>
              <a:rPr lang="es-419" dirty="0"/>
              <a:t> </a:t>
            </a:r>
            <a:r>
              <a:rPr lang="es-419" dirty="0" err="1"/>
              <a:t>to</a:t>
            </a:r>
            <a:r>
              <a:rPr lang="es-419" dirty="0"/>
              <a:t> </a:t>
            </a:r>
            <a:r>
              <a:rPr lang="es-419" dirty="0" err="1"/>
              <a:t>my</a:t>
            </a:r>
            <a:r>
              <a:rPr lang="es-419" dirty="0"/>
              <a:t> </a:t>
            </a:r>
            <a:r>
              <a:rPr lang="es-419" dirty="0" err="1"/>
              <a:t>familiy</a:t>
            </a:r>
            <a:r>
              <a:rPr lang="es-419" dirty="0"/>
              <a:t> </a:t>
            </a:r>
            <a:r>
              <a:rPr lang="es-419" dirty="0" err="1"/>
              <a:t>due</a:t>
            </a:r>
            <a:r>
              <a:rPr lang="es-419" dirty="0"/>
              <a:t> </a:t>
            </a:r>
            <a:r>
              <a:rPr lang="es-419" dirty="0" err="1"/>
              <a:t>that</a:t>
            </a:r>
            <a:r>
              <a:rPr lang="es-419" dirty="0"/>
              <a:t> in </a:t>
            </a:r>
            <a:r>
              <a:rPr lang="es-419" dirty="0" err="1"/>
              <a:t>all</a:t>
            </a:r>
            <a:r>
              <a:rPr lang="es-419" dirty="0"/>
              <a:t> </a:t>
            </a:r>
            <a:r>
              <a:rPr lang="es-419" dirty="0" err="1"/>
              <a:t>of</a:t>
            </a:r>
            <a:r>
              <a:rPr lang="es-419" dirty="0"/>
              <a:t> </a:t>
            </a:r>
            <a:r>
              <a:rPr lang="es-419" dirty="0" err="1"/>
              <a:t>us</a:t>
            </a:r>
            <a:r>
              <a:rPr lang="es-419" dirty="0"/>
              <a:t> no </a:t>
            </a:r>
            <a:r>
              <a:rPr lang="es-419" dirty="0" err="1"/>
              <a:t>matter</a:t>
            </a:r>
            <a:r>
              <a:rPr lang="es-419" dirty="0"/>
              <a:t> </a:t>
            </a:r>
            <a:r>
              <a:rPr lang="es-419" dirty="0" err="1"/>
              <a:t>our</a:t>
            </a:r>
            <a:r>
              <a:rPr lang="es-419" dirty="0"/>
              <a:t> </a:t>
            </a:r>
            <a:r>
              <a:rPr lang="es-419" dirty="0" err="1"/>
              <a:t>likes</a:t>
            </a:r>
            <a:r>
              <a:rPr lang="es-419" dirty="0"/>
              <a:t>, </a:t>
            </a:r>
            <a:r>
              <a:rPr lang="es-419" dirty="0" err="1"/>
              <a:t>or</a:t>
            </a:r>
            <a:r>
              <a:rPr lang="es-419" dirty="0"/>
              <a:t> </a:t>
            </a:r>
            <a:r>
              <a:rPr lang="es-419" dirty="0" err="1"/>
              <a:t>who</a:t>
            </a:r>
            <a:r>
              <a:rPr lang="es-419" dirty="0"/>
              <a:t> </a:t>
            </a:r>
            <a:r>
              <a:rPr lang="es-419" dirty="0" err="1"/>
              <a:t>we</a:t>
            </a:r>
            <a:r>
              <a:rPr lang="es-419" dirty="0"/>
              <a:t> are religión Will </a:t>
            </a:r>
            <a:r>
              <a:rPr lang="es-419" dirty="0" err="1"/>
              <a:t>always</a:t>
            </a:r>
            <a:r>
              <a:rPr lang="es-419" dirty="0"/>
              <a:t> </a:t>
            </a:r>
            <a:r>
              <a:rPr lang="es-419" dirty="0" err="1"/>
              <a:t>units</a:t>
            </a:r>
            <a:r>
              <a:rPr lang="es-419" dirty="0"/>
              <a:t> </a:t>
            </a:r>
            <a:r>
              <a:rPr lang="es-419" dirty="0" err="1"/>
              <a:t>us</a:t>
            </a:r>
            <a:r>
              <a:rPr lang="es-419" dirty="0"/>
              <a:t> </a:t>
            </a:r>
            <a:r>
              <a:rPr lang="es-419" dirty="0" err="1"/>
              <a:t>all</a:t>
            </a:r>
            <a:r>
              <a:rPr lang="es-419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6536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679</TotalTime>
  <Words>132</Words>
  <Application>Microsoft Office PowerPoint</Application>
  <PresentationFormat>Widescreen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Conv_Roboto-Regular</vt:lpstr>
      <vt:lpstr>Garamond</vt:lpstr>
      <vt:lpstr>Organic</vt:lpstr>
      <vt:lpstr>Shark tank</vt:lpstr>
      <vt:lpstr>Main idea</vt:lpstr>
      <vt:lpstr>Main object (Archival Object)</vt:lpstr>
      <vt:lpstr>References (Archival/ Concept)</vt:lpstr>
      <vt:lpstr>References (Body and Space)</vt:lpstr>
      <vt:lpstr>Sketch:</vt:lpstr>
      <vt:lpstr>Objective: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Shark tank</dc:title>
  <dc:creator>Jeronimo Carrascal Mendez</dc:creator>
  <cp:lastModifiedBy>Jeronimo Carrascal Mendez</cp:lastModifiedBy>
  <cp:revision>11</cp:revision>
  <dcterms:created xsi:type="dcterms:W3CDTF">2020-10-27T03:22:42Z</dcterms:created>
  <dcterms:modified xsi:type="dcterms:W3CDTF">2020-10-27T14:41:58Z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